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8" r:id="rId3"/>
    <p:sldId id="264" r:id="rId4"/>
    <p:sldId id="265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3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31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82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93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01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2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2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5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94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288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7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9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Philosophy 1303:</a:t>
            </a:r>
            <a:br>
              <a:rPr lang="en-US" dirty="0" smtClean="0"/>
            </a:br>
            <a:r>
              <a:rPr lang="en-US" dirty="0" smtClean="0"/>
              <a:t>Critical Thinking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February, 7,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79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35480"/>
            <a:ext cx="8229600" cy="4922520"/>
          </a:xfrm>
        </p:spPr>
        <p:txBody>
          <a:bodyPr>
            <a:normAutofit/>
          </a:bodyPr>
          <a:lstStyle/>
          <a:p>
            <a:r>
              <a:rPr lang="en-US" dirty="0"/>
              <a:t>Reading:</a:t>
            </a:r>
          </a:p>
          <a:p>
            <a:pPr lvl="1"/>
            <a:r>
              <a:rPr lang="en-US" dirty="0"/>
              <a:t>For </a:t>
            </a:r>
            <a:r>
              <a:rPr lang="en-US" dirty="0" smtClean="0"/>
              <a:t>Monday:</a:t>
            </a:r>
            <a:endParaRPr lang="en-US" dirty="0"/>
          </a:p>
          <a:p>
            <a:pPr lvl="2"/>
            <a:r>
              <a:rPr lang="en-US" dirty="0" smtClean="0"/>
              <a:t>Mill, From </a:t>
            </a:r>
            <a:r>
              <a:rPr lang="en-US" i="1" dirty="0" smtClean="0"/>
              <a:t>Utilitarianism</a:t>
            </a:r>
            <a:r>
              <a:rPr lang="en-US" dirty="0" smtClean="0"/>
              <a:t> </a:t>
            </a:r>
            <a:endParaRPr lang="en-US" i="1" dirty="0"/>
          </a:p>
          <a:p>
            <a:r>
              <a:rPr lang="en-US" i="1" dirty="0"/>
              <a:t>Weekly Assignment:</a:t>
            </a:r>
          </a:p>
          <a:p>
            <a:pPr lvl="1"/>
            <a:r>
              <a:rPr lang="en-US" dirty="0"/>
              <a:t>In a one page, double spaced short essay, describe how Kant would solve an ethical problem. How would Mill disagree?</a:t>
            </a:r>
          </a:p>
          <a:p>
            <a:pPr lvl="1"/>
            <a:endParaRPr lang="en-US" dirty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86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 On Goodness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Kant: What is always good, always intent on good?</a:t>
            </a:r>
          </a:p>
          <a:p>
            <a:pPr lvl="1"/>
            <a:r>
              <a:rPr lang="en-US" dirty="0"/>
              <a:t>A good will</a:t>
            </a:r>
          </a:p>
          <a:p>
            <a:pPr lvl="1"/>
            <a:r>
              <a:rPr lang="en-US" dirty="0" smtClean="0"/>
              <a:t>Thus </a:t>
            </a:r>
            <a:r>
              <a:rPr lang="en-US" dirty="0"/>
              <a:t>intentions matter</a:t>
            </a:r>
          </a:p>
          <a:p>
            <a:r>
              <a:rPr lang="en-US" dirty="0"/>
              <a:t>How then do we get to a Categorical Imperative—the basis for Moral Duty?</a:t>
            </a:r>
          </a:p>
          <a:p>
            <a:pPr lvl="1"/>
            <a:r>
              <a:rPr lang="en-US" dirty="0"/>
              <a:t>Good Will</a:t>
            </a:r>
          </a:p>
          <a:p>
            <a:pPr lvl="1"/>
            <a:r>
              <a:rPr lang="en-US" dirty="0"/>
              <a:t>Universalizable –Always the case</a:t>
            </a:r>
          </a:p>
        </p:txBody>
      </p:sp>
    </p:spTree>
    <p:extLst>
      <p:ext uri="{BB962C8B-B14F-4D97-AF65-F5344CB8AC3E}">
        <p14:creationId xmlns:p14="http://schemas.microsoft.com/office/powerpoint/2010/main" val="389613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Categorical Imperative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447800"/>
            <a:ext cx="7772400" cy="56388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Kant: What is always good, always intent on good?</a:t>
            </a:r>
          </a:p>
          <a:p>
            <a:pPr lvl="1"/>
            <a:r>
              <a:rPr lang="en-US" dirty="0"/>
              <a:t>A good will</a:t>
            </a:r>
          </a:p>
          <a:p>
            <a:pPr lvl="1"/>
            <a:r>
              <a:rPr lang="en-US" dirty="0"/>
              <a:t>Thus intentions matter</a:t>
            </a:r>
          </a:p>
          <a:p>
            <a:r>
              <a:rPr lang="en-US" dirty="0" smtClean="0"/>
              <a:t>Categorical Imperative: “Act </a:t>
            </a:r>
            <a:r>
              <a:rPr lang="en-US" dirty="0"/>
              <a:t>as if the maxim of your action were to become through your will a universal law of nature”</a:t>
            </a:r>
          </a:p>
          <a:p>
            <a:pPr lvl="1"/>
            <a:r>
              <a:rPr lang="en-US" dirty="0"/>
              <a:t>Maxim: basic rule of action stripped of situation</a:t>
            </a:r>
          </a:p>
          <a:p>
            <a:r>
              <a:rPr lang="en-US" dirty="0"/>
              <a:t>Method:</a:t>
            </a:r>
          </a:p>
          <a:p>
            <a:pPr lvl="1"/>
            <a:r>
              <a:rPr lang="en-US" dirty="0"/>
              <a:t>Formulate your maxim clearly—state what you intend to do and why you intend to do it.</a:t>
            </a:r>
          </a:p>
          <a:p>
            <a:pPr lvl="1"/>
            <a:r>
              <a:rPr lang="en-US" dirty="0"/>
              <a:t>Imagine a world in which everyone supports and acts on your maxim. [In this “world,” everyone would be in the same sort of situation you are too!]</a:t>
            </a:r>
          </a:p>
          <a:p>
            <a:pPr lvl="1"/>
            <a:r>
              <a:rPr lang="en-US" dirty="0"/>
              <a:t>Can the goal of my action be achieved in such a world?</a:t>
            </a:r>
          </a:p>
        </p:txBody>
      </p:sp>
    </p:spTree>
    <p:extLst>
      <p:ext uri="{BB962C8B-B14F-4D97-AF65-F5344CB8AC3E}">
        <p14:creationId xmlns:p14="http://schemas.microsoft.com/office/powerpoint/2010/main" val="228364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Trolley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Trolley Example</a:t>
            </a:r>
          </a:p>
          <a:p>
            <a:r>
              <a:rPr lang="en-US" dirty="0" smtClean="0"/>
              <a:t>Consequentialism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90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Utilitarianism’s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35480"/>
            <a:ext cx="8229600" cy="4922520"/>
          </a:xfrm>
        </p:spPr>
        <p:txBody>
          <a:bodyPr>
            <a:normAutofit/>
          </a:bodyPr>
          <a:lstStyle/>
          <a:p>
            <a:r>
              <a:rPr lang="en-US" dirty="0" smtClean="0"/>
              <a:t>Holds that happiness is basic good-in-and-of-itself</a:t>
            </a:r>
          </a:p>
          <a:p>
            <a:pPr lvl="1"/>
            <a:r>
              <a:rPr lang="en-US" dirty="0" smtClean="0"/>
              <a:t>Any other act gets its Utility (or usefulness) from the fact that it promotes happiness</a:t>
            </a:r>
          </a:p>
          <a:p>
            <a:r>
              <a:rPr lang="en-US" dirty="0" smtClean="0"/>
              <a:t>Utilitarian Maxim: Act always so that you maximize the possible happiness (or mitigate suffering) in all who can experience pleasure and pain.</a:t>
            </a:r>
          </a:p>
          <a:p>
            <a:r>
              <a:rPr lang="en-US" dirty="0" smtClean="0"/>
              <a:t>Put another way: An action is morally required just because it does more to improve overall well-being than any other action you could have done in the circumstance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69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Impartiality</a:t>
            </a:r>
          </a:p>
          <a:p>
            <a:r>
              <a:rPr lang="en-US" dirty="0" smtClean="0"/>
              <a:t>Justifies much of our conventional moral wisdom</a:t>
            </a:r>
          </a:p>
          <a:p>
            <a:r>
              <a:rPr lang="en-US" dirty="0" smtClean="0"/>
              <a:t>Conflict Resolution</a:t>
            </a:r>
          </a:p>
          <a:p>
            <a:r>
              <a:rPr lang="en-US" dirty="0" smtClean="0"/>
              <a:t>Moral Flexibility</a:t>
            </a:r>
          </a:p>
          <a:p>
            <a:r>
              <a:rPr lang="en-US" dirty="0" smtClean="0"/>
              <a:t>Expands the moral community</a:t>
            </a:r>
          </a:p>
          <a:p>
            <a:pPr lvl="1"/>
            <a:r>
              <a:rPr lang="en-US" dirty="0" smtClean="0"/>
              <a:t>Can tell us about the moral community</a:t>
            </a:r>
          </a:p>
          <a:p>
            <a:pPr lvl="1"/>
            <a:r>
              <a:rPr lang="en-US" dirty="0" smtClean="0"/>
              <a:t>Includes anyone what can experience pleasure and pain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9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Sanction and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Squares with our social feelings</a:t>
            </a:r>
          </a:p>
          <a:p>
            <a:r>
              <a:rPr lang="en-US" dirty="0" smtClean="0"/>
              <a:t>Happiness is sought of itself</a:t>
            </a:r>
          </a:p>
          <a:p>
            <a:r>
              <a:rPr lang="en-US" dirty="0" smtClean="0"/>
              <a:t>Is the pleasure principle an open invitation to seeking massive amounts of sensual pleasure?</a:t>
            </a:r>
          </a:p>
          <a:p>
            <a:pPr lvl="1"/>
            <a:r>
              <a:rPr lang="en-US" dirty="0" smtClean="0"/>
              <a:t>No, there are higher pleasures that are better.</a:t>
            </a:r>
          </a:p>
          <a:p>
            <a:pPr lvl="1"/>
            <a:r>
              <a:rPr lang="en-US" dirty="0" smtClean="0"/>
              <a:t>Greater pleasure from learning, contemplation, etc</a:t>
            </a:r>
          </a:p>
          <a:p>
            <a:pPr lvl="1"/>
            <a:r>
              <a:rPr lang="en-US" dirty="0" smtClean="0"/>
              <a:t>Ask those who can experience both—they are the experts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97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382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Philosophy 1303: Critical Thinking</vt:lpstr>
      <vt:lpstr>Housekeeping</vt:lpstr>
      <vt:lpstr>Question: On Goodness</vt:lpstr>
      <vt:lpstr>The Categorical Imperative</vt:lpstr>
      <vt:lpstr>Trolley Time</vt:lpstr>
      <vt:lpstr>Utilitarianism’s Basics</vt:lpstr>
      <vt:lpstr>Benefits </vt:lpstr>
      <vt:lpstr>Sanction and Proof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Philosophy 1303: Critical Thinking</dc:title>
  <dc:creator>Bell, Justin</dc:creator>
  <cp:lastModifiedBy>Bell, Justin</cp:lastModifiedBy>
  <cp:revision>3</cp:revision>
  <dcterms:created xsi:type="dcterms:W3CDTF">2020-02-07T16:05:16Z</dcterms:created>
  <dcterms:modified xsi:type="dcterms:W3CDTF">2020-02-07T16:17:59Z</dcterms:modified>
</cp:coreProperties>
</file>